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Noto Sans KR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ecjtv0rECAIb4D6qOkH+IaBwb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otoSansKR-regular.fntdata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font" Target="fonts/NotoSansK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공백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내용(절반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19" name="Google Shape;19;p9"/>
          <p:cNvCxnSpPr>
            <a:stCxn id="17" idx="1"/>
            <a:endCxn id="1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1_사용자 지정 레이아웃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39" name="Google Shape;39;p12"/>
          <p:cNvCxnSpPr>
            <a:stCxn id="37" idx="1"/>
            <a:endCxn id="3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2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43;p12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624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✔"/>
              <a:defRPr b="1" i="0" sz="2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05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Noto Sans KR"/>
              <a:buNone/>
              <a:defRPr b="1" i="0" sz="38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9" name="Google Shape;49;p13"/>
          <p:cNvCxnSpPr/>
          <p:nvPr/>
        </p:nvCxnSpPr>
        <p:spPr>
          <a:xfrm>
            <a:off x="269240" y="299761"/>
            <a:ext cx="0" cy="691277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15414" y="2084172"/>
            <a:ext cx="11107348" cy="110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53"/>
              <a:buFont typeface="Noto Sans KR"/>
              <a:buNone/>
              <a:defRPr b="1" i="0" sz="6353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52" name="Google Shape;52;p14"/>
          <p:cNvCxnSpPr/>
          <p:nvPr/>
        </p:nvCxnSpPr>
        <p:spPr>
          <a:xfrm>
            <a:off x="719403" y="2047018"/>
            <a:ext cx="0" cy="113861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"/>
          <p:cNvCxnSpPr/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AI개발자 트랙 미니프로젝트 6차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 미니프로젝트_조별 발표 템플릿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0587225" y="5660325"/>
            <a:ext cx="11919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/>
              <a:t>24조</a:t>
            </a:r>
            <a:endParaRPr b="1"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/>
              <a:t>3 - Beverage</a:t>
            </a:r>
            <a:endParaRPr sz="2400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12 - Milk</a:t>
            </a:r>
            <a:endParaRPr sz="2400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42 - Agricultural Products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" name="Google Shape;66;p2"/>
          <p:cNvCxnSpPr/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3118" l="0" r="0" t="3120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55317" l="54402" r="0" t="0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10264304" y="2117558"/>
            <a:ext cx="1927695" cy="4078705"/>
          </a:xfrm>
          <a:custGeom>
            <a:rect b="b" l="l" r="r" t="t"/>
            <a:pathLst>
              <a:path extrusionOk="0" h="6120000" w="3067484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" name="Google Shape;70;p2"/>
          <p:cNvCxnSpPr/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Product_ID = 3(Beverage)</a:t>
            </a:r>
            <a:endParaRPr/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177" y="4363745"/>
            <a:ext cx="4772235" cy="179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177" y="1723150"/>
            <a:ext cx="4715905" cy="236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37" y="4258344"/>
            <a:ext cx="4715905" cy="200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12" y="1723150"/>
            <a:ext cx="4640156" cy="22571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6835175" y="1273138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테스트(x_test, y_test)</a:t>
            </a:r>
            <a:endParaRPr b="1" sz="1700"/>
          </a:p>
        </p:txBody>
      </p:sp>
      <p:sp>
        <p:nvSpPr>
          <p:cNvPr id="81" name="Google Shape;81;p3"/>
          <p:cNvSpPr txBox="1"/>
          <p:nvPr/>
        </p:nvSpPr>
        <p:spPr>
          <a:xfrm>
            <a:off x="944125" y="1193625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학습(x_train, y_train)</a:t>
            </a:r>
            <a:endParaRPr b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Product_ID = 12(Milk)</a:t>
            </a:r>
            <a:endParaRPr/>
          </a:p>
        </p:txBody>
      </p:sp>
      <p:pic>
        <p:nvPicPr>
          <p:cNvPr id="87" name="Google Shape;8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50" y="1734925"/>
            <a:ext cx="4057902" cy="23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50" y="4229900"/>
            <a:ext cx="4057899" cy="14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00" y="1925924"/>
            <a:ext cx="5695951" cy="161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2500" y="4005125"/>
            <a:ext cx="5695950" cy="16499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/>
          <p:nvPr/>
        </p:nvSpPr>
        <p:spPr>
          <a:xfrm>
            <a:off x="944125" y="1193625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학습(x_train, y_train)</a:t>
            </a:r>
            <a:endParaRPr b="1" sz="1700"/>
          </a:p>
        </p:txBody>
      </p:sp>
      <p:sp>
        <p:nvSpPr>
          <p:cNvPr id="92" name="Google Shape;92;p4"/>
          <p:cNvSpPr txBox="1"/>
          <p:nvPr/>
        </p:nvSpPr>
        <p:spPr>
          <a:xfrm>
            <a:off x="6794250" y="1284925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테스트</a:t>
            </a:r>
            <a:r>
              <a:rPr b="1" lang="en-US" sz="1700"/>
              <a:t>(x_test, y_test)</a:t>
            </a:r>
            <a:endParaRPr b="1"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Product_ID = 42(Agricultural Products)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013" y="1911014"/>
            <a:ext cx="59340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 txBox="1"/>
          <p:nvPr/>
        </p:nvSpPr>
        <p:spPr>
          <a:xfrm>
            <a:off x="6835175" y="1273138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테스트(x_test, y_test)</a:t>
            </a:r>
            <a:endParaRPr b="1" sz="1700"/>
          </a:p>
        </p:txBody>
      </p:sp>
      <p:sp>
        <p:nvSpPr>
          <p:cNvPr id="100" name="Google Shape;100;p5"/>
          <p:cNvSpPr txBox="1"/>
          <p:nvPr/>
        </p:nvSpPr>
        <p:spPr>
          <a:xfrm>
            <a:off x="944125" y="1193625"/>
            <a:ext cx="375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학습(x_train, y_train)</a:t>
            </a:r>
            <a:endParaRPr b="1" sz="1700"/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075" y="4299151"/>
            <a:ext cx="4427900" cy="151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5">
            <a:alphaModFix/>
          </a:blip>
          <a:srcRect b="0" l="0" r="-4155" t="34054"/>
          <a:stretch/>
        </p:blipFill>
        <p:spPr>
          <a:xfrm>
            <a:off x="399275" y="3990583"/>
            <a:ext cx="5438575" cy="170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796025"/>
            <a:ext cx="5548976" cy="20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2024-03-11T04:02:27Z</dcterms:created>
  <dc:creator>크루 김계리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